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86" r:id="rId4"/>
    <p:sldId id="265" r:id="rId5"/>
    <p:sldId id="266" r:id="rId6"/>
    <p:sldId id="267" r:id="rId7"/>
    <p:sldId id="269" r:id="rId8"/>
    <p:sldId id="270" r:id="rId9"/>
    <p:sldId id="271" r:id="rId10"/>
    <p:sldId id="278" r:id="rId11"/>
    <p:sldId id="279" r:id="rId12"/>
    <p:sldId id="280" r:id="rId13"/>
    <p:sldId id="281" r:id="rId14"/>
    <p:sldId id="282" r:id="rId15"/>
    <p:sldId id="272" r:id="rId16"/>
    <p:sldId id="273" r:id="rId17"/>
    <p:sldId id="274" r:id="rId18"/>
    <p:sldId id="287" r:id="rId19"/>
    <p:sldId id="288" r:id="rId20"/>
    <p:sldId id="275" r:id="rId21"/>
    <p:sldId id="276" r:id="rId22"/>
    <p:sldId id="277" r:id="rId23"/>
    <p:sldId id="283" r:id="rId24"/>
    <p:sldId id="284" r:id="rId25"/>
    <p:sldId id="285" r:id="rId26"/>
    <p:sldId id="262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4" autoAdjust="0"/>
    <p:restoredTop sz="94660"/>
  </p:normalViewPr>
  <p:slideViewPr>
    <p:cSldViewPr>
      <p:cViewPr varScale="1">
        <p:scale>
          <a:sx n="53" d="100"/>
          <a:sy n="53" d="100"/>
        </p:scale>
        <p:origin x="-9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6AB6B-9225-4F4C-9874-7A8FAE44B3D1}" type="datetimeFigureOut">
              <a:rPr lang="ru-RU"/>
              <a:pPr>
                <a:defRPr/>
              </a:pPr>
              <a:t>13.01.2019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B7D37-9C29-4D5B-B5B2-58AA74F2B8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467C9-0C50-46C8-90DC-40FCFA01C35A}" type="datetimeFigureOut">
              <a:rPr lang="ru-RU"/>
              <a:pPr>
                <a:defRPr/>
              </a:pPr>
              <a:t>13.01.2019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7FE18-7906-486A-A1C4-7F2EE1E8A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A0809-4E51-45A4-A68E-54D3ECC6958D}" type="datetimeFigureOut">
              <a:rPr lang="ru-RU"/>
              <a:pPr>
                <a:defRPr/>
              </a:pPr>
              <a:t>13.01.2019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82441-3077-4352-A41E-DC8B5B0B3D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141BB-8AF3-4844-976B-C4B35C3425D4}" type="datetimeFigureOut">
              <a:rPr lang="ru-RU"/>
              <a:pPr>
                <a:defRPr/>
              </a:pPr>
              <a:t>13.01.2019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591D5-5946-4C60-B5A4-5E7BC9B537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F3CEA-65AA-48B0-A3D2-DF2AC9B20BD0}" type="datetimeFigureOut">
              <a:rPr lang="ru-RU"/>
              <a:pPr>
                <a:defRPr/>
              </a:pPr>
              <a:t>13.01.2019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D82C6-0313-4A24-B047-D00FF9684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01A48-DCD7-4532-8FA6-5FAE302F4698}" type="datetimeFigureOut">
              <a:rPr lang="ru-RU"/>
              <a:pPr>
                <a:defRPr/>
              </a:pPr>
              <a:t>13.01.2019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0F8FD-4C8E-4988-991F-94EF66A28A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77649-079E-45CA-A90B-8C8974116B4A}" type="datetimeFigureOut">
              <a:rPr lang="ru-RU"/>
              <a:pPr>
                <a:defRPr/>
              </a:pPr>
              <a:t>13.01.2019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0A1AF-F051-4FB1-9C7C-0B8DC439B6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52CE0-6D21-45DD-BEFD-B7A42D61609F}" type="datetimeFigureOut">
              <a:rPr lang="ru-RU"/>
              <a:pPr>
                <a:defRPr/>
              </a:pPr>
              <a:t>13.01.2019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A18A4-2C60-4024-B189-AEE8B62C31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69EC8-67B9-4671-80B5-E92C99FED201}" type="datetimeFigureOut">
              <a:rPr lang="ru-RU"/>
              <a:pPr>
                <a:defRPr/>
              </a:pPr>
              <a:t>13.01.2019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83455-6370-4127-8B79-0304513ADF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1C5EE-8219-424F-9FDD-19C4AC644342}" type="datetimeFigureOut">
              <a:rPr lang="ru-RU"/>
              <a:pPr>
                <a:defRPr/>
              </a:pPr>
              <a:t>13.01.2019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1004F-0B3B-460E-BBC4-260C45F934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5729F-975D-4699-AB5E-33A20B63A88C}" type="datetimeFigureOut">
              <a:rPr lang="ru-RU"/>
              <a:pPr>
                <a:defRPr/>
              </a:pPr>
              <a:t>13.01.2019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98156-4225-4621-AA8E-3C54FEBF87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D02B1F-A4C6-4EC7-AFE0-BE0F94B60C09}" type="datetimeFigureOut">
              <a:rPr lang="ru-RU"/>
              <a:pPr>
                <a:defRPr/>
              </a:pPr>
              <a:t>13.01.2019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16A692-4248-44F7-88CC-FBF7E6B1D7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4;&#1072;&#1089;&#1090;&#1077;&#1088;%20&#1082;&#1083;&#1072;&#1089;&#1089;%20&#1079;&#1072;&#1085;&#1103;&#1090;&#1080;&#1103;%2027.04.18\&#1040;&#1083;&#1075;&#1086;&#1088;&#1080;&#1090;&#1084;%20&#1076;&#1077;&#1081;&#1089;&#1090;&#1074;&#1080;&#1081;%20&#1087;&#1088;&#1080;%20&#1044;&#1058;&#1055;(1)%20(convert-video-online.com).avi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avtourist.guru/osvidetelstvovanie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4;&#1072;&#1089;&#1090;&#1077;&#1088;%20&#1082;&#1083;&#1072;&#1089;&#1089;%20&#1079;&#1072;&#1085;&#1103;&#1090;&#1080;&#1103;%2027.04.18\&#1063;&#1090;&#1086;%20&#1076;&#1077;&#1083;&#1072;&#1090;&#1100;%20&#1077;&#1089;&#1083;&#1080;%20&#1074;&#1099;%20&#1089;&#1090;&#1072;&#1083;&#1080;%20&#1091;&#1095;&#1072;&#1089;&#1090;&#1085;&#1080;&#1082;&#1086;&#1084;%20&#1080;&#1083;&#1080;%20&#1089;&#1074;&#1080;&#1076;&#1077;&#1090;&#1077;&#1083;&#1077;&#1084;%20&#1044;&#1058;&#1055;%20&#1076;&#1086;%20&#1087;&#1088;&#1080;&#1077;&#1079;&#1076;&#1072;%20&#1089;&#1082;&#1086;&#1088;&#1086;&#1081;%20&#1087;&#1086;&#1084;&#1086;&#1097;&#1080;%20(convert-video-online.com).avi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4" descr="https://mmedia.ozone.ru/multimedia/102150368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3081" name="Picture 9" descr="https://www.litres.ru/static/bookimages/34/34/78/34347862.bin.dir/34347862.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74871">
            <a:off x="6270625" y="420688"/>
            <a:ext cx="2109788" cy="3173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http://my-book-shop.ru/image/product/2/30596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2924175"/>
            <a:ext cx="2287587" cy="3673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" descr="C:\Documents and Settings\Admin\Рабочий стол\1021503687.jpg"/>
          <p:cNvPicPr>
            <a:picLocks noChangeAspect="1" noChangeArrowheads="1"/>
          </p:cNvPicPr>
          <p:nvPr/>
        </p:nvPicPr>
        <p:blipFill>
          <a:blip r:embed="rId4" cstate="print"/>
          <a:srcRect b="2703"/>
          <a:stretch>
            <a:fillRect/>
          </a:stretch>
        </p:blipFill>
        <p:spPr bwMode="auto">
          <a:xfrm rot="21162156">
            <a:off x="2601650" y="694962"/>
            <a:ext cx="3787775" cy="5499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3"/>
          <p:cNvSpPr>
            <a:spLocks noChangeArrowheads="1"/>
          </p:cNvSpPr>
          <p:nvPr/>
        </p:nvSpPr>
        <p:spPr bwMode="auto">
          <a:xfrm>
            <a:off x="2124075" y="549275"/>
            <a:ext cx="66960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/>
              <a:t>3. Наезд на стоящее транспортное средство</a:t>
            </a:r>
          </a:p>
        </p:txBody>
      </p:sp>
      <p:pic>
        <p:nvPicPr>
          <p:cNvPr id="15362" name="Picture 2" descr="http://static.abw.by/photos/news/134403_1_3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84784"/>
            <a:ext cx="6419790" cy="439248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3"/>
          <p:cNvSpPr>
            <a:spLocks noChangeArrowheads="1"/>
          </p:cNvSpPr>
          <p:nvPr/>
        </p:nvSpPr>
        <p:spPr bwMode="auto">
          <a:xfrm>
            <a:off x="3203575" y="549275"/>
            <a:ext cx="33432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400"/>
              <a:t>4. Наезд на препятствие</a:t>
            </a:r>
          </a:p>
        </p:txBody>
      </p:sp>
      <p:sp>
        <p:nvSpPr>
          <p:cNvPr id="13315" name="AutoShape 2" descr="https://motor.kz/uploads/d640742bd74add9b4dec2e021352fe4242/50e3387b0f4335cab63a6fded184102ed5d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3316" name="AutoShape 4" descr="https://motor.kz/uploads/d640742bd74add9b4dec2e021352fe4242/50e3387b0f4335cab63a6fded184102ed5d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3317" name="AutoShape 6" descr="https://motor.kz/uploads/d640742bd74add9b4dec2e021352fe4242/50e3387b0f4335cab63a6fded184102ed5d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3318" name="AutoShape 8" descr="https://motor.kz/uploads/d640742bd74add9b4dec2e021352fe4242/50e3387b0f4335cab63a6fded184102ed5d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51202" name="Picture 2" descr="Погиб, врезавшись в бетонный блок ограждения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340768"/>
            <a:ext cx="6120680" cy="4583711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4"/>
          <p:cNvSpPr>
            <a:spLocks noChangeArrowheads="1"/>
          </p:cNvSpPr>
          <p:nvPr/>
        </p:nvSpPr>
        <p:spPr bwMode="auto">
          <a:xfrm>
            <a:off x="3419475" y="765175"/>
            <a:ext cx="3327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400"/>
              <a:t>5. Наезд на пешехода</a:t>
            </a:r>
          </a:p>
        </p:txBody>
      </p:sp>
      <p:pic>
        <p:nvPicPr>
          <p:cNvPr id="50178" name="Picture 2" descr="http://xn--24-7lcajlu.xn--p1ai/uploads/posts/2017-10/medium/1508141703_zasjvd1a2y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556792"/>
            <a:ext cx="5976664" cy="4343044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3"/>
          <p:cNvSpPr>
            <a:spLocks noChangeArrowheads="1"/>
          </p:cNvSpPr>
          <p:nvPr/>
        </p:nvSpPr>
        <p:spPr bwMode="auto">
          <a:xfrm>
            <a:off x="3348038" y="476250"/>
            <a:ext cx="36845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400"/>
              <a:t>6. Наезд на велосипедиста</a:t>
            </a:r>
          </a:p>
        </p:txBody>
      </p:sp>
      <p:pic>
        <p:nvPicPr>
          <p:cNvPr id="49154" name="Picture 2" descr="http://kingisepp.ru/images/news/block/422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340768"/>
            <a:ext cx="6480720" cy="486054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3"/>
          <p:cNvSpPr>
            <a:spLocks noChangeArrowheads="1"/>
          </p:cNvSpPr>
          <p:nvPr/>
        </p:nvSpPr>
        <p:spPr bwMode="auto">
          <a:xfrm>
            <a:off x="3132138" y="692150"/>
            <a:ext cx="4895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/>
              <a:t>7. Падение пассажира</a:t>
            </a:r>
          </a:p>
        </p:txBody>
      </p:sp>
      <p:pic>
        <p:nvPicPr>
          <p:cNvPr id="48130" name="Picture 2" descr="http://udmpravda.ru/cache/Article/5467/big/video.jpg?13959857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556792"/>
            <a:ext cx="6643316" cy="396044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268538" y="1700213"/>
            <a:ext cx="61912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/>
              <a:t>человек, непосредственно попавший в аварию. </a:t>
            </a:r>
          </a:p>
          <a:p>
            <a:pPr algn="ctr"/>
            <a:r>
              <a:rPr lang="ru-RU" altLang="ru-RU" sz="3600"/>
              <a:t>И неважно по собственной вине это произошло </a:t>
            </a:r>
          </a:p>
          <a:p>
            <a:pPr algn="ctr"/>
            <a:r>
              <a:rPr lang="ru-RU" altLang="ru-RU" sz="3600"/>
              <a:t>или нет.</a:t>
            </a:r>
            <a:endParaRPr lang="ru-RU" altLang="ru-RU" sz="2000"/>
          </a:p>
        </p:txBody>
      </p:sp>
      <p:sp>
        <p:nvSpPr>
          <p:cNvPr id="4" name="Прямоугольник 3"/>
          <p:cNvSpPr/>
          <p:nvPr/>
        </p:nvSpPr>
        <p:spPr>
          <a:xfrm>
            <a:off x="2484438" y="549275"/>
            <a:ext cx="5348287" cy="9223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 ДТП -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08175" y="4941888"/>
            <a:ext cx="6840538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виновник и потерпевший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700338" y="2708275"/>
            <a:ext cx="4895850" cy="1447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altLang="ru-RU" sz="4400">
                <a:cs typeface="Times New Roman" pitchFamily="18" charset="0"/>
              </a:rPr>
              <a:t>человек, увидевший ДТП</a:t>
            </a:r>
            <a:endParaRPr lang="ru-RU" altLang="ru-RU" sz="6000"/>
          </a:p>
        </p:txBody>
      </p:sp>
      <p:sp>
        <p:nvSpPr>
          <p:cNvPr id="3" name="TextBox 2"/>
          <p:cNvSpPr txBox="1"/>
          <p:nvPr/>
        </p:nvSpPr>
        <p:spPr>
          <a:xfrm>
            <a:off x="1619250" y="1412875"/>
            <a:ext cx="7129463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Очевидец ДТП</a:t>
            </a:r>
            <a:r>
              <a:rPr lang="ru-RU" sz="6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 -</a:t>
            </a:r>
            <a:endParaRPr lang="ru-RU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4075" y="620713"/>
            <a:ext cx="62642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группах</a:t>
            </a:r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476375" y="2133600"/>
            <a:ext cx="6983413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1 группа </a:t>
            </a: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–  </a:t>
            </a:r>
            <a:r>
              <a:rPr lang="ru-RU" sz="3200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Я – виновник ДТП</a:t>
            </a: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</a:p>
          <a:p>
            <a:pPr algn="just" eaLnBrk="0" hangingPunct="0">
              <a:defRPr/>
            </a:pPr>
            <a:endParaRPr lang="ru-RU" sz="3200" b="1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2 группа </a:t>
            </a: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–</a:t>
            </a:r>
            <a:r>
              <a:rPr lang="ru-RU" sz="3200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Я – потерпевший в ДТП</a:t>
            </a:r>
          </a:p>
          <a:p>
            <a:pPr algn="just" eaLnBrk="0" hangingPunct="0">
              <a:defRPr/>
            </a:pPr>
            <a:endParaRPr lang="ru-RU" sz="3200" b="1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sz="32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3 группа </a:t>
            </a: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- </a:t>
            </a:r>
            <a:r>
              <a:rPr lang="ru-RU" sz="3200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Я – очевидец ДТП</a:t>
            </a:r>
            <a:endParaRPr lang="ru-RU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Алгоритм действий при ДТП(1) (convert-video-online.com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4075" y="620713"/>
            <a:ext cx="62642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группах</a:t>
            </a:r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476375" y="2133600"/>
            <a:ext cx="6983413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1 группа </a:t>
            </a: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–  </a:t>
            </a:r>
            <a:r>
              <a:rPr lang="ru-RU" sz="3200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Я – виновник ДТП</a:t>
            </a: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</a:p>
          <a:p>
            <a:pPr algn="just" eaLnBrk="0" hangingPunct="0">
              <a:defRPr/>
            </a:pPr>
            <a:endParaRPr lang="ru-RU" sz="3200" b="1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2 группа </a:t>
            </a: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–</a:t>
            </a:r>
            <a:r>
              <a:rPr lang="ru-RU" sz="3200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Я – потерпевший в ДТП</a:t>
            </a:r>
          </a:p>
          <a:p>
            <a:pPr algn="just" eaLnBrk="0" hangingPunct="0">
              <a:defRPr/>
            </a:pPr>
            <a:endParaRPr lang="ru-RU" sz="3200" b="1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sz="32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3 группа </a:t>
            </a: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- </a:t>
            </a:r>
            <a:r>
              <a:rPr lang="ru-RU" sz="3200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Я – очевидец ДТП</a:t>
            </a:r>
            <a:endParaRPr lang="ru-RU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https://b1.m24.ru/c/1973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4101" name="Picture 5" descr="http://breathelife2030.org/wp-content/uploads/2018/07/8771101488_815e6b4996_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2411413" y="652463"/>
            <a:ext cx="6121400" cy="12001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Действия сотрудников </a:t>
            </a:r>
          </a:p>
          <a:p>
            <a:pPr algn="ctr" eaLnBrk="0" hangingPunct="0">
              <a:defRPr/>
            </a:pPr>
            <a:r>
              <a:rPr lang="ru-RU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ДПС ГИБДД на месте ДТП</a:t>
            </a:r>
            <a:endParaRPr lang="ru-RU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4035" name="Picture 3" descr="http://caoinform.ru/wp-content/uploads/sites/38/2016/07/9-GIBDD_KAZAKOV-1024x6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988840"/>
            <a:ext cx="6487054" cy="432048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6238" y="476250"/>
            <a:ext cx="48228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Документы при ДТП</a:t>
            </a:r>
          </a:p>
        </p:txBody>
      </p:sp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>
            <a:off x="1692275" y="1268413"/>
            <a:ext cx="71278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rabicPeriod"/>
            </a:pPr>
            <a:r>
              <a:rPr lang="ru-RU" altLang="ru-RU" sz="2000"/>
              <a:t>Протокол осмотра места происшествия 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altLang="ru-RU" sz="2000"/>
              <a:t>Схема дорожно-транспортного происшествия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altLang="ru-RU" sz="2000"/>
              <a:t>Протокол осмотра и проверки ТС;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altLang="ru-RU" sz="2000"/>
              <a:t>Акт мед. </a:t>
            </a:r>
            <a:r>
              <a:rPr lang="ru-RU" altLang="ru-RU" sz="2000">
                <a:hlinkClick r:id="rId2"/>
              </a:rPr>
              <a:t>освидетельствования</a:t>
            </a:r>
            <a:r>
              <a:rPr lang="ru-RU" altLang="ru-RU" sz="2000"/>
              <a:t> участников аварии.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altLang="ru-RU" sz="2000"/>
              <a:t>Объяснения 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altLang="ru-RU" sz="2000"/>
              <a:t>Справка о ДТП</a:t>
            </a:r>
          </a:p>
        </p:txBody>
      </p:sp>
      <p:pic>
        <p:nvPicPr>
          <p:cNvPr id="43010" name="Picture 2" descr="http://preview.photoxpress.ru/preview/photoxpress_ru/news_info/32183181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023594"/>
            <a:ext cx="3816424" cy="347294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39975" y="476250"/>
            <a:ext cx="611822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Оформление </a:t>
            </a:r>
            <a:r>
              <a:rPr lang="ru-RU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Европротокола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81" name="AutoShape 5" descr="https://777-auto.ru/wp-content/uploads/2018/10/evroprotokol-pri-dtp-2018-pravila-oformlenija-vazhnye-moment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2" name="Picture 6" descr="C:\Documents and Settings\Admin\Рабочий стол\evroprotokol-pri-dtp-2018-pravila-oformlenija-vazhnye-momen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412776"/>
            <a:ext cx="6186264" cy="4222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http://dolmedia.ru/wp-content/uploads/2017/12/fa1a1f95f8f1b815589d4aba1b4a8c0f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86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https://bibiguru.ru/wp-content/gallery/evroprotokol-obrazec-zapolnenija-1/%D0%95%D0%B2%D1%80%D0%BE%D0%BF%D1%80%D0%BE%D1%82%D0%BE%D0%BA%D0%BE%D0%BB-%D0%9E%D0%B1%D1%80%D0%B0%D0%B7%D0%B5%D1%86-%D0%B7%D0%B0%D0%BF%D0%BE%D0%BB%D0%BD%D0%B5%D0%BD%D0%B8%D1%8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26627" name="Picture 3" descr="C:\Documents and Settings\Admin\Рабочий стол\Европротокол-Образец-заполне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275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5" descr="http://blog-spb.ru/wp-content/uploads/2015/11/%D0%95%D0%B2%D1%80%D0%BE%D0%BF%D1%80%D0%BE%D1%82%D0%BE%D0%BA%D0%BE%D0%BB-%D0%BE%D0%B1%D0%BE%D1%80%D0%BE%D1%82-%D0%A2%D0%A1-%D0%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0"/>
            <a:ext cx="47164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4" descr="https://mmedia.ozone.ru/multimedia/102150368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3081" name="Picture 9" descr="https://www.litres.ru/static/bookimages/34/34/78/34347862.bin.dir/34347862.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74871">
            <a:off x="6270625" y="420688"/>
            <a:ext cx="2109788" cy="3173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http://my-book-shop.ru/image/product/2/30596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2924175"/>
            <a:ext cx="2287587" cy="3673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" descr="C:\Documents and Settings\Admin\Рабочий стол\1021503687.jpg"/>
          <p:cNvPicPr>
            <a:picLocks noChangeAspect="1" noChangeArrowheads="1"/>
          </p:cNvPicPr>
          <p:nvPr/>
        </p:nvPicPr>
        <p:blipFill>
          <a:blip r:embed="rId4" cstate="print"/>
          <a:srcRect b="2703"/>
          <a:stretch>
            <a:fillRect/>
          </a:stretch>
        </p:blipFill>
        <p:spPr bwMode="auto">
          <a:xfrm rot="21162156">
            <a:off x="2673350" y="695325"/>
            <a:ext cx="3787775" cy="5499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z="5400" b="1" i="1" smtClean="0">
                <a:solidFill>
                  <a:srgbClr val="00B050"/>
                </a:solidFill>
              </a:rPr>
              <a:t>СПАСИБО</a:t>
            </a:r>
            <a:br>
              <a:rPr lang="ru-RU" altLang="ru-RU" sz="5400" b="1" i="1" smtClean="0">
                <a:solidFill>
                  <a:srgbClr val="00B050"/>
                </a:solidFill>
              </a:rPr>
            </a:br>
            <a:r>
              <a:rPr lang="ru-RU" altLang="ru-RU" sz="5400" b="1" i="1" smtClean="0">
                <a:solidFill>
                  <a:srgbClr val="00B050"/>
                </a:solidFill>
              </a:rPr>
              <a:t>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Что делать если вы стали участником или свидетелем ДТП до приезда скорой помощи (convert-video-online.com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https://om-saratov.ru/files/pages/57821/1518005201general_pages_07_february_2018_i57821_dva_cheloveka_postradali_v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6147" name="Picture 3" descr="C:\Documents and Settings\Admin\Рабочий стол\1518005201general_pages_07_february_2018_i57821_dva_cheloveka_postradali_v.jpg"/>
          <p:cNvPicPr>
            <a:picLocks noChangeAspect="1" noChangeArrowheads="1"/>
          </p:cNvPicPr>
          <p:nvPr/>
        </p:nvPicPr>
        <p:blipFill>
          <a:blip r:embed="rId2" cstate="print"/>
          <a:srcRect l="6674" r="5319"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6375" y="476250"/>
            <a:ext cx="7667625" cy="2770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 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делать, 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ты оказался очевидцем или участником ДТП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AutoShape 2" descr="https://rostovgazeta.ru/attachments/392ac8b993eaa4c96cea00da422d9e483bc2716b/store/fill/1200/630/1085ec321ab0097537e8675fbd654fecb5df7db2f03ada443ba57e676a07/77e42ea4-f64b-4b13-a613-dfe79d86013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35843" name="Picture 3" descr="C:\Documents and Settings\Admin\Рабочий стол\77e42ea4-f64b-4b13-a613-dfe79d86013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429000"/>
            <a:ext cx="6213372" cy="302433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908175" y="179388"/>
            <a:ext cx="6911975" cy="600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ru-RU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     Цели занятия:</a:t>
            </a:r>
          </a:p>
          <a:p>
            <a:pPr algn="just" eaLnBrk="0" hangingPunct="0">
              <a:defRPr/>
            </a:pPr>
            <a:endParaRPr lang="ru-RU" sz="16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150000"/>
              </a:lnSpc>
              <a:buFontTx/>
              <a:buChar char="•"/>
              <a:defRPr/>
            </a:pPr>
            <a:r>
              <a:rPr lang="ru-RU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повторить правила поведения на дороге, права и обязанности участников дорожного движения; </a:t>
            </a:r>
            <a:endParaRPr lang="ru-RU" sz="16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150000"/>
              </a:lnSpc>
              <a:buFontTx/>
              <a:buChar char="•"/>
              <a:defRPr/>
            </a:pPr>
            <a:r>
              <a:rPr lang="ru-RU" sz="320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разобрать правильные алгоритмы действия участников ДТП; </a:t>
            </a:r>
            <a:endParaRPr lang="ru-RU" sz="160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150000"/>
              </a:lnSpc>
              <a:buFontTx/>
              <a:buChar char="•"/>
              <a:defRPr/>
            </a:pPr>
            <a:r>
              <a:rPr lang="ru-RU" sz="320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формировать ответственность за свою жизнь и жизнь других людей</a:t>
            </a:r>
            <a:endParaRPr lang="ru-RU" sz="440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250" y="620713"/>
            <a:ext cx="7200900" cy="578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Дорожно-транспортное происшествие</a:t>
            </a:r>
            <a:r>
              <a:rPr lang="ru-RU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3200" i="1" dirty="0"/>
              <a:t>– </a:t>
            </a:r>
          </a:p>
          <a:p>
            <a:pPr algn="ctr">
              <a:defRPr/>
            </a:pPr>
            <a:r>
              <a:rPr lang="ru-RU" sz="3200" i="1" dirty="0"/>
              <a:t>это событие, возникшее </a:t>
            </a:r>
          </a:p>
          <a:p>
            <a:pPr algn="ctr">
              <a:defRPr/>
            </a:pPr>
            <a:r>
              <a:rPr lang="ru-RU" sz="3200" i="1" dirty="0"/>
              <a:t>в процессе движения по дороге транспортного средства и </a:t>
            </a:r>
          </a:p>
          <a:p>
            <a:pPr algn="ctr">
              <a:defRPr/>
            </a:pPr>
            <a:r>
              <a:rPr lang="ru-RU" sz="3200" i="1" dirty="0"/>
              <a:t>с его участием, при котором погибли или ранены люди, повреждены транспортные средства, сооружения, грузы </a:t>
            </a:r>
          </a:p>
          <a:p>
            <a:pPr algn="ctr">
              <a:defRPr/>
            </a:pPr>
            <a:r>
              <a:rPr lang="ru-RU" sz="3200" i="1" dirty="0"/>
              <a:t>либо причинен иной </a:t>
            </a:r>
          </a:p>
          <a:p>
            <a:pPr algn="ctr">
              <a:defRPr/>
            </a:pPr>
            <a:r>
              <a:rPr lang="ru-RU" sz="3200" i="1" dirty="0"/>
              <a:t>материальный ущерб.</a:t>
            </a:r>
            <a:endParaRPr lang="ru-RU" sz="3200" dirty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39975" y="333375"/>
            <a:ext cx="6624638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дорожно-транспортных происшествий: </a:t>
            </a:r>
          </a:p>
        </p:txBody>
      </p:sp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3276600" y="1341438"/>
            <a:ext cx="4175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/>
              <a:t>1. Столкновение</a:t>
            </a:r>
          </a:p>
        </p:txBody>
      </p:sp>
      <p:sp>
        <p:nvSpPr>
          <p:cNvPr id="10244" name="AutoShape 2" descr="https://im1-tub-ru.yandex.net/i?id=9bee0f8baf9c6d1798d0f0011f2f4d81&amp;n=33&amp;h=190&amp;w=28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245" name="AutoShape 4" descr="https://im1-tub-ru.yandex.net/i?id=9bee0f8baf9c6d1798d0f0011f2f4d81&amp;n=33&amp;h=190&amp;w=28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40962" name="Picture 2" descr="В центре столкнулись рейсовый автобус, Газель и Хонда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060848"/>
            <a:ext cx="6120680" cy="4202867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4"/>
          <p:cNvSpPr>
            <a:spLocks noChangeArrowheads="1"/>
          </p:cNvSpPr>
          <p:nvPr/>
        </p:nvSpPr>
        <p:spPr bwMode="auto">
          <a:xfrm>
            <a:off x="3348038" y="549275"/>
            <a:ext cx="46085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/>
              <a:t>2. Опрокидывание</a:t>
            </a:r>
          </a:p>
        </p:txBody>
      </p:sp>
      <p:sp>
        <p:nvSpPr>
          <p:cNvPr id="11267" name="AutoShape 2" descr="https://pp.userapi.com/c845123/v845123027/33460/HAPOD2qyxL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39939" name="Picture 3" descr="C:\Documents and Settings\Admin\Рабочий стол\HAPOD2qyxL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340768"/>
            <a:ext cx="6192688" cy="464451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190</Words>
  <Application>Microsoft Office PowerPoint</Application>
  <PresentationFormat>Экран (4:3)</PresentationFormat>
  <Paragraphs>52</Paragraphs>
  <Slides>26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Calibri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СПАСИБО 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Федотова Виктория Александровна</dc:creator>
  <cp:lastModifiedBy>admin</cp:lastModifiedBy>
  <cp:revision>31</cp:revision>
  <dcterms:created xsi:type="dcterms:W3CDTF">2011-01-05T10:28:03Z</dcterms:created>
  <dcterms:modified xsi:type="dcterms:W3CDTF">2019-01-13T14:17:26Z</dcterms:modified>
</cp:coreProperties>
</file>